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theme/themeOverride1.xml" ContentType="application/vnd.openxmlformats-officedocument.themeOverr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889" r:id="rId1"/>
  </p:sldMasterIdLst>
  <p:sldIdLst>
    <p:sldId id="256" r:id="rId2"/>
    <p:sldId id="257" r:id="rId3"/>
    <p:sldId id="258" r:id="rId4"/>
    <p:sldId id="259" r:id="rId5"/>
    <p:sldId id="260" r:id="rId6"/>
    <p:sldId id="261" r:id="rId7"/>
    <p:sldId id="262" r:id="rId8"/>
    <p:sldId id="263" r:id="rId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99" d="100"/>
          <a:sy n="99" d="100"/>
        </p:scale>
        <p:origin x="-624" y="-1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a:lvl1pPr>
          </a:lstStyle>
          <a:p>
            <a:pPr>
              <a:defRPr/>
            </a:pPr>
            <a:fld id="{B659F483-46A6-4B04-87B3-DE62648F9439}" type="datetime1">
              <a:rPr lang="en-US"/>
              <a:pPr>
                <a:defRPr/>
              </a:pPr>
              <a:t>6/28/13</a:t>
            </a:fld>
            <a:endParaRPr lang="en-US" dirty="0"/>
          </a:p>
        </p:txBody>
      </p:sp>
      <p:sp>
        <p:nvSpPr>
          <p:cNvPr id="94" name="Footer Placeholder 4"/>
          <p:cNvSpPr>
            <a:spLocks noGrp="1"/>
          </p:cNvSpPr>
          <p:nvPr>
            <p:ph type="ftr" sz="quarter" idx="11"/>
          </p:nvPr>
        </p:nvSpPr>
        <p:spPr/>
        <p:txBody>
          <a:bodyPr/>
          <a:lstStyle>
            <a:lvl1pPr>
              <a:defRPr/>
            </a:lvl1pPr>
          </a:lstStyle>
          <a:p>
            <a:pPr>
              <a:defRPr/>
            </a:pPr>
            <a:endParaRPr lang="en-US"/>
          </a:p>
        </p:txBody>
      </p:sp>
      <p:sp>
        <p:nvSpPr>
          <p:cNvPr id="95" name="Slide Number Placeholder 5"/>
          <p:cNvSpPr>
            <a:spLocks noGrp="1"/>
          </p:cNvSpPr>
          <p:nvPr>
            <p:ph type="sldNum" sz="quarter" idx="12"/>
          </p:nvPr>
        </p:nvSpPr>
        <p:spPr/>
        <p:txBody>
          <a:bodyPr/>
          <a:lstStyle>
            <a:lvl1pPr>
              <a:defRPr/>
            </a:lvl1pPr>
          </a:lstStyle>
          <a:p>
            <a:pPr>
              <a:defRPr/>
            </a:pPr>
            <a:fld id="{7D504C8A-BA7B-4A72-AF0D-39CFDCB732EE}"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E20D74F-6BD8-4D09-AE5A-0D8B41E7F09B}" type="datetime1">
              <a:rPr lang="en-US"/>
              <a:pPr>
                <a:defRPr/>
              </a:pPr>
              <a:t>6/28/13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446247-35A3-4C75-A442-4C433F9D684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64D43F1-5DE6-44C3-9536-1246DB59317C}" type="datetime1">
              <a:rPr lang="en-US"/>
              <a:pPr>
                <a:defRPr/>
              </a:pPr>
              <a:t>6/28/13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BF74C44-0010-4310-A65D-B2188815248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8A2448-34A6-4CBC-8E1B-AABE719C293A}" type="datetime1">
              <a:rPr lang="en-US"/>
              <a:pPr>
                <a:defRPr/>
              </a:pPr>
              <a:t>6/28/13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9B9040-D3FD-4FCB-BC51-570E5CB6FA1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a:lvl1pPr>
          </a:lstStyle>
          <a:p>
            <a:pPr>
              <a:defRPr/>
            </a:pPr>
            <a:fld id="{74D117EB-9D8C-40E6-B7AF-FC49E30A9F5F}" type="datetime1">
              <a:rPr lang="en-US"/>
              <a:pPr>
                <a:defRPr/>
              </a:pPr>
              <a:t>6/28/13</a:t>
            </a:fld>
            <a:endParaRPr lang="en-US" dirty="0"/>
          </a:p>
        </p:txBody>
      </p:sp>
      <p:sp>
        <p:nvSpPr>
          <p:cNvPr id="92" name="Footer Placeholder 90"/>
          <p:cNvSpPr>
            <a:spLocks noGrp="1"/>
          </p:cNvSpPr>
          <p:nvPr>
            <p:ph type="ftr" sz="quarter" idx="11"/>
          </p:nvPr>
        </p:nvSpPr>
        <p:spPr/>
        <p:txBody>
          <a:bodyPr/>
          <a:lstStyle>
            <a:lvl1pPr>
              <a:defRPr/>
            </a:lvl1pPr>
          </a:lstStyle>
          <a:p>
            <a:pPr>
              <a:defRPr/>
            </a:pPr>
            <a:endParaRPr lang="en-US"/>
          </a:p>
        </p:txBody>
      </p:sp>
      <p:sp>
        <p:nvSpPr>
          <p:cNvPr id="93" name="Slide Number Placeholder 91"/>
          <p:cNvSpPr>
            <a:spLocks noGrp="1"/>
          </p:cNvSpPr>
          <p:nvPr>
            <p:ph type="sldNum" sz="quarter" idx="12"/>
          </p:nvPr>
        </p:nvSpPr>
        <p:spPr/>
        <p:txBody>
          <a:bodyPr/>
          <a:lstStyle>
            <a:lvl1pPr>
              <a:defRPr/>
            </a:lvl1pPr>
          </a:lstStyle>
          <a:p>
            <a:pPr>
              <a:defRPr/>
            </a:pPr>
            <a:fld id="{5C54979E-940A-4311-8674-3AB9A68A5CC2}"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4D2E78D-CAEC-417B-8F8D-7D17D782F0D7}" type="datetime1">
              <a:rPr lang="en-US"/>
              <a:pPr>
                <a:defRPr/>
              </a:pPr>
              <a:t>6/28/13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ADCF57-51C6-4339-956E-887267F6894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5ABFB0-B5A0-40F7-B53D-77A03ECA03D4}" type="datetime1">
              <a:rPr lang="en-US"/>
              <a:pPr>
                <a:defRPr/>
              </a:pPr>
              <a:t>6/28/13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578905F-D647-4E1D-B6AB-53D0932E853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513C5A6-6C1B-4292-BEDA-138EEBD9B27E}" type="datetime1">
              <a:rPr lang="en-US"/>
              <a:pPr>
                <a:defRPr/>
              </a:pPr>
              <a:t>6/28/13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141EDD6-C7EC-42E9-A73A-442B9D3AD951}"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6B8A598-EC56-45F1-B705-FF88C85B8A02}" type="datetime1">
              <a:rPr lang="en-US"/>
              <a:pPr>
                <a:defRPr/>
              </a:pPr>
              <a:t>6/28/13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221FCF8-E475-48C4-926D-D57166DDC48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A0B55E1-2D96-4CDE-962D-146A8393B172}" type="datetime1">
              <a:rPr lang="en-US"/>
              <a:pPr>
                <a:defRPr/>
              </a:pPr>
              <a:t>6/28/13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7497711E-E3C4-4238-B4D1-3AADE70726D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EBDF6B10-6C8E-42F7-BA32-C263610D161E}" type="datetime1">
              <a:rPr lang="en-US"/>
              <a:pPr>
                <a:defRPr/>
              </a:pPr>
              <a:t>6/28/13</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19677579-B35B-42C4-95D1-81F348AC02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ea typeface="+mn-ea"/>
                <a:cs typeface="+mn-cs"/>
              </a:defRPr>
            </a:lvl1pPr>
          </a:lstStyle>
          <a:p>
            <a:pPr>
              <a:defRPr/>
            </a:pPr>
            <a:fld id="{42CA12FF-2AA5-4D61-9C4F-AF91ACB67EB0}" type="datetime1">
              <a:rPr lang="en-US"/>
              <a:pPr>
                <a:defRPr/>
              </a:pPr>
              <a:t>6/28/13</a:t>
            </a:fld>
            <a:endParaRPr lang="en-US" dirty="0"/>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2"/>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ea typeface="+mn-ea"/>
                <a:cs typeface="+mn-cs"/>
              </a:defRPr>
            </a:lvl1pPr>
          </a:lstStyle>
          <a:p>
            <a:pPr>
              <a:defRPr/>
            </a:pPr>
            <a:fld id="{3ED50B44-26E5-44EF-B60A-D072E351367D}"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901" r:id="rId1"/>
    <p:sldLayoutId id="2147483900" r:id="rId2"/>
    <p:sldLayoutId id="2147483902" r:id="rId3"/>
    <p:sldLayoutId id="2147483899" r:id="rId4"/>
    <p:sldLayoutId id="2147483898" r:id="rId5"/>
    <p:sldLayoutId id="2147483897" r:id="rId6"/>
    <p:sldLayoutId id="2147483896" r:id="rId7"/>
    <p:sldLayoutId id="2147483903" r:id="rId8"/>
    <p:sldLayoutId id="2147483904" r:id="rId9"/>
    <p:sldLayoutId id="2147483895" r:id="rId10"/>
    <p:sldLayoutId id="2147483894" r:id="rId11"/>
  </p:sldLayoutIdLst>
  <p:hf sldNum="0" hdr="0" ftr="0" dt="0"/>
  <p:txStyles>
    <p:titleStyle>
      <a:lvl1pPr algn="l" rtl="0" fontAlgn="base">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ＭＳ Ｐゴシック" pitchFamily="-72" charset="-128"/>
          <a:cs typeface="ＭＳ Ｐゴシック" pitchFamily="-72" charset="-128"/>
        </a:defRPr>
      </a:lvl1pPr>
      <a:lvl2pPr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2pPr>
      <a:lvl3pPr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3pPr>
      <a:lvl4pPr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4pPr>
      <a:lvl5pPr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5pPr>
      <a:lvl6pPr marL="457200"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6pPr>
      <a:lvl7pPr marL="914400"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7pPr>
      <a:lvl8pPr marL="1371600"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8pPr>
      <a:lvl9pPr marL="1828800" algn="l" rtl="0" fontAlgn="base">
        <a:spcBef>
          <a:spcPct val="0"/>
        </a:spcBef>
        <a:spcAft>
          <a:spcPct val="0"/>
        </a:spcAft>
        <a:tabLst>
          <a:tab pos="3830638" algn="l"/>
        </a:tabLst>
        <a:defRPr sz="3600" b="1">
          <a:solidFill>
            <a:srgbClr val="FEFEFE"/>
          </a:solidFill>
          <a:latin typeface="Tw Cen MT" charset="0"/>
          <a:ea typeface="ＭＳ Ｐゴシック" pitchFamily="-72" charset="-128"/>
          <a:cs typeface="ＭＳ Ｐゴシック" pitchFamily="-72" charset="-128"/>
        </a:defRPr>
      </a:lvl9pPr>
    </p:titleStyle>
    <p:bodyStyle>
      <a:lvl1pPr marL="273050" indent="-273050" algn="l" rtl="0" fontAlgn="base">
        <a:spcBef>
          <a:spcPct val="20000"/>
        </a:spcBef>
        <a:spcAft>
          <a:spcPct val="0"/>
        </a:spcAft>
        <a:buClr>
          <a:srgbClr val="ACC2C9"/>
        </a:buClr>
        <a:buFont typeface="Arial" pitchFamily="-72" charset="0"/>
        <a:buChar char="•"/>
        <a:defRPr sz="2400" kern="1200">
          <a:solidFill>
            <a:schemeClr val="tx2"/>
          </a:solidFill>
          <a:latin typeface="+mn-lt"/>
          <a:ea typeface="ＭＳ Ｐゴシック" pitchFamily="-72" charset="-128"/>
          <a:cs typeface="ＭＳ Ｐゴシック" pitchFamily="-72" charset="-128"/>
        </a:defRPr>
      </a:lvl1pPr>
      <a:lvl2pPr marL="547688" indent="-182563" algn="l" rtl="0" fontAlgn="base">
        <a:spcBef>
          <a:spcPct val="20000"/>
        </a:spcBef>
        <a:spcAft>
          <a:spcPct val="0"/>
        </a:spcAft>
        <a:buClr>
          <a:srgbClr val="ACC2C9"/>
        </a:buClr>
        <a:buFont typeface="Arial" pitchFamily="-72" charset="0"/>
        <a:buChar char="•"/>
        <a:defRPr sz="2000" kern="1200">
          <a:solidFill>
            <a:schemeClr val="tx1"/>
          </a:solidFill>
          <a:latin typeface="+mn-lt"/>
          <a:ea typeface="ＭＳ Ｐゴシック" pitchFamily="-72" charset="-128"/>
          <a:cs typeface="+mn-cs"/>
        </a:defRPr>
      </a:lvl2pPr>
      <a:lvl3pPr marL="914400" indent="-228600" algn="l" rtl="0" fontAlgn="base">
        <a:spcBef>
          <a:spcPct val="20000"/>
        </a:spcBef>
        <a:spcAft>
          <a:spcPct val="0"/>
        </a:spcAft>
        <a:buClr>
          <a:schemeClr val="accent2"/>
        </a:buClr>
        <a:buFont typeface="Arial" pitchFamily="-72" charset="0"/>
        <a:buChar char="•"/>
        <a:defRPr sz="2000" kern="1200">
          <a:solidFill>
            <a:schemeClr val="tx2"/>
          </a:solidFill>
          <a:latin typeface="+mn-lt"/>
          <a:ea typeface="ＭＳ Ｐゴシック" pitchFamily="-72" charset="-128"/>
          <a:cs typeface="+mn-cs"/>
        </a:defRPr>
      </a:lvl3pPr>
      <a:lvl4pPr marL="1187450" indent="-228600" algn="l" rtl="0" fontAlgn="base">
        <a:spcBef>
          <a:spcPct val="20000"/>
        </a:spcBef>
        <a:spcAft>
          <a:spcPct val="0"/>
        </a:spcAft>
        <a:buClr>
          <a:srgbClr val="99987F"/>
        </a:buClr>
        <a:buFont typeface="Arial" pitchFamily="-72" charset="0"/>
        <a:buChar char="•"/>
        <a:defRPr kern="1200">
          <a:solidFill>
            <a:schemeClr val="tx1"/>
          </a:solidFill>
          <a:latin typeface="+mn-lt"/>
          <a:ea typeface="ＭＳ Ｐゴシック" pitchFamily="-72" charset="-128"/>
          <a:cs typeface="+mn-cs"/>
        </a:defRPr>
      </a:lvl4pPr>
      <a:lvl5pPr marL="1462088" indent="-228600" algn="l" rtl="0" fontAlgn="base">
        <a:spcBef>
          <a:spcPct val="20000"/>
        </a:spcBef>
        <a:spcAft>
          <a:spcPct val="0"/>
        </a:spcAft>
        <a:buClr>
          <a:srgbClr val="90AC97"/>
        </a:buClr>
        <a:buFont typeface="Arial" pitchFamily="-72" charset="0"/>
        <a:buChar char="•"/>
        <a:defRPr sz="1600" kern="1200">
          <a:solidFill>
            <a:schemeClr val="tx2"/>
          </a:solidFill>
          <a:latin typeface="+mn-lt"/>
          <a:ea typeface="ＭＳ Ｐゴシック" pitchFamily="-72" charset="-128"/>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 Id="rId3" Type="http://schemas.openxmlformats.org/officeDocument/2006/relationships/image" Target="../media/image9.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fontAlgn="auto">
              <a:spcAft>
                <a:spcPts val="0"/>
              </a:spcAft>
              <a:defRPr/>
            </a:pPr>
            <a:r>
              <a:rPr lang="en-US" dirty="0" smtClean="0">
                <a:ea typeface="+mj-ea"/>
                <a:cs typeface="+mj-cs"/>
              </a:rPr>
              <a:t>I am I		</a:t>
            </a:r>
            <a:endParaRPr lang="en-US" dirty="0">
              <a:ea typeface="+mj-ea"/>
              <a:cs typeface="+mj-cs"/>
            </a:endParaRPr>
          </a:p>
        </p:txBody>
      </p:sp>
      <p:sp>
        <p:nvSpPr>
          <p:cNvPr id="13314" name="Subtitle 2"/>
          <p:cNvSpPr>
            <a:spLocks noGrp="1"/>
          </p:cNvSpPr>
          <p:nvPr>
            <p:ph type="subTitle" idx="1"/>
          </p:nvPr>
        </p:nvSpPr>
        <p:spPr/>
        <p:txBody>
          <a:bodyPr/>
          <a:lstStyle/>
          <a:p>
            <a:r>
              <a:rPr lang="en-US" smtClean="0"/>
              <a:t>By Marie-Louise Fitzpatrick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ea typeface="+mj-ea"/>
                <a:cs typeface="+mj-cs"/>
              </a:rPr>
              <a:t>Overview</a:t>
            </a:r>
            <a:endParaRPr lang="en-US" dirty="0">
              <a:solidFill>
                <a:schemeClr val="accent6">
                  <a:tint val="1000"/>
                </a:schemeClr>
              </a:solidFill>
              <a:ea typeface="+mj-ea"/>
              <a:cs typeface="+mj-cs"/>
            </a:endParaRPr>
          </a:p>
        </p:txBody>
      </p:sp>
      <p:pic>
        <p:nvPicPr>
          <p:cNvPr id="4" name="Content Placeholder 3"/>
          <p:cNvPicPr>
            <a:picLocks noGrp="1" noChangeAspect="1"/>
          </p:cNvPicPr>
          <p:nvPr>
            <p:ph idx="1"/>
          </p:nvPr>
        </p:nvPicPr>
        <p:blipFill>
          <a:blip r:embed="rId2"/>
          <a:stretch>
            <a:fillRect/>
          </a:stretch>
        </p:blipFill>
        <p:spPr>
          <a:xfrm>
            <a:off x="2133600" y="1676400"/>
            <a:ext cx="4572000" cy="4572000"/>
          </a:xfrm>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mtClean="0">
                <a:solidFill>
                  <a:schemeClr val="accent6">
                    <a:tint val="1000"/>
                  </a:schemeClr>
                </a:solidFill>
                <a:ea typeface="+mj-ea"/>
                <a:cs typeface="+mj-cs"/>
              </a:rPr>
              <a:t>Response</a:t>
            </a:r>
            <a:endParaRPr lang="en-US" dirty="0">
              <a:solidFill>
                <a:schemeClr val="accent6">
                  <a:tint val="1000"/>
                </a:schemeClr>
              </a:solidFill>
              <a:ea typeface="+mj-ea"/>
              <a:cs typeface="+mj-cs"/>
            </a:endParaRPr>
          </a:p>
        </p:txBody>
      </p:sp>
      <p:sp>
        <p:nvSpPr>
          <p:cNvPr id="3" name="Content Placeholder 2"/>
          <p:cNvSpPr>
            <a:spLocks noGrp="1"/>
          </p:cNvSpPr>
          <p:nvPr>
            <p:ph idx="1"/>
          </p:nvPr>
        </p:nvSpPr>
        <p:spPr>
          <a:xfrm>
            <a:off x="457200" y="1600200"/>
            <a:ext cx="4114800" cy="4525963"/>
          </a:xfrm>
        </p:spPr>
        <p:txBody>
          <a:bodyPr rtlCol="0">
            <a:normAutofit lnSpcReduction="10000"/>
          </a:bodyPr>
          <a:lstStyle/>
          <a:p>
            <a:pPr marL="274320" indent="-274320" fontAlgn="auto">
              <a:spcAft>
                <a:spcPts val="0"/>
              </a:spcAft>
              <a:buClr>
                <a:schemeClr val="accent1">
                  <a:lumMod val="60000"/>
                  <a:lumOff val="40000"/>
                </a:schemeClr>
              </a:buClr>
              <a:buFont typeface="Arial" pitchFamily="34" charset="0"/>
              <a:buChar char="•"/>
              <a:defRPr/>
            </a:pPr>
            <a:r>
              <a:rPr lang="en-US" dirty="0" smtClean="0">
                <a:ea typeface="+mn-ea"/>
                <a:cs typeface="+mn-cs"/>
              </a:rPr>
              <a:t>I Am I has a strong theme.</a:t>
            </a:r>
          </a:p>
          <a:p>
            <a:pPr marL="274320" indent="-274320" fontAlgn="auto">
              <a:spcAft>
                <a:spcPts val="0"/>
              </a:spcAft>
              <a:buClr>
                <a:schemeClr val="accent1">
                  <a:lumMod val="60000"/>
                  <a:lumOff val="40000"/>
                </a:schemeClr>
              </a:buClr>
              <a:buFont typeface="Arial" pitchFamily="34" charset="0"/>
              <a:buChar char="•"/>
              <a:defRPr/>
            </a:pPr>
            <a:r>
              <a:rPr lang="en-US" dirty="0" smtClean="0">
                <a:ea typeface="+mn-ea"/>
                <a:cs typeface="+mn-cs"/>
              </a:rPr>
              <a:t>Powerful, precise language presents the theme clearly. </a:t>
            </a:r>
          </a:p>
          <a:p>
            <a:pPr marL="274320" indent="-274320" fontAlgn="auto">
              <a:spcAft>
                <a:spcPts val="0"/>
              </a:spcAft>
              <a:buClr>
                <a:schemeClr val="accent1">
                  <a:lumMod val="60000"/>
                  <a:lumOff val="40000"/>
                </a:schemeClr>
              </a:buClr>
              <a:buFont typeface="Arial" pitchFamily="34" charset="0"/>
              <a:buChar char="•"/>
              <a:defRPr/>
            </a:pPr>
            <a:r>
              <a:rPr lang="en-US" dirty="0" smtClean="0">
                <a:ea typeface="+mn-ea"/>
                <a:cs typeface="+mn-cs"/>
              </a:rPr>
              <a:t>I am I engages readers. </a:t>
            </a:r>
          </a:p>
          <a:p>
            <a:pPr marL="274320" indent="-274320" fontAlgn="auto">
              <a:spcAft>
                <a:spcPts val="0"/>
              </a:spcAft>
              <a:buClr>
                <a:schemeClr val="accent1">
                  <a:lumMod val="60000"/>
                  <a:lumOff val="40000"/>
                </a:schemeClr>
              </a:buClr>
              <a:buFont typeface="Arial" pitchFamily="34" charset="0"/>
              <a:buChar char="•"/>
              <a:defRPr/>
            </a:pPr>
            <a:r>
              <a:rPr lang="en-US" dirty="0" smtClean="0">
                <a:ea typeface="+mn-ea"/>
                <a:cs typeface="+mn-cs"/>
              </a:rPr>
              <a:t>The illustrations are key in the story, as the words that the boys use become a symbol of their meaning. </a:t>
            </a:r>
          </a:p>
          <a:p>
            <a:pPr marL="274320" indent="-274320" fontAlgn="auto">
              <a:spcAft>
                <a:spcPts val="0"/>
              </a:spcAft>
              <a:buClr>
                <a:schemeClr val="accent1">
                  <a:lumMod val="60000"/>
                  <a:lumOff val="40000"/>
                </a:schemeClr>
              </a:buClr>
              <a:buFont typeface="Arial" pitchFamily="34" charset="0"/>
              <a:buChar char="•"/>
              <a:defRPr/>
            </a:pPr>
            <a:r>
              <a:rPr lang="en-US" dirty="0" smtClean="0">
                <a:ea typeface="+mn-ea"/>
                <a:cs typeface="+mn-cs"/>
              </a:rPr>
              <a:t>Enduring questions: </a:t>
            </a:r>
          </a:p>
          <a:p>
            <a:pPr marL="548640" lvl="1" indent="-182880" fontAlgn="auto">
              <a:spcAft>
                <a:spcPts val="0"/>
              </a:spcAft>
              <a:buClr>
                <a:schemeClr val="accent1">
                  <a:lumMod val="60000"/>
                  <a:lumOff val="40000"/>
                </a:schemeClr>
              </a:buClr>
              <a:buFont typeface="Arial" pitchFamily="34" charset="0"/>
              <a:buChar char="•"/>
              <a:defRPr/>
            </a:pPr>
            <a:r>
              <a:rPr lang="en-US" dirty="0" smtClean="0">
                <a:ea typeface="+mn-ea"/>
              </a:rPr>
              <a:t>What is the power of words? </a:t>
            </a:r>
          </a:p>
          <a:p>
            <a:pPr marL="548640" lvl="1" indent="-182880" fontAlgn="auto">
              <a:spcAft>
                <a:spcPts val="0"/>
              </a:spcAft>
              <a:buClr>
                <a:schemeClr val="accent1">
                  <a:lumMod val="60000"/>
                  <a:lumOff val="40000"/>
                </a:schemeClr>
              </a:buClr>
              <a:buFont typeface="Arial" pitchFamily="34" charset="0"/>
              <a:buChar char="•"/>
              <a:defRPr/>
            </a:pPr>
            <a:r>
              <a:rPr lang="en-US" dirty="0" smtClean="0">
                <a:ea typeface="+mn-ea"/>
              </a:rPr>
              <a:t>What are the consequences of fighting? Of cooperating? </a:t>
            </a:r>
          </a:p>
        </p:txBody>
      </p:sp>
      <p:pic>
        <p:nvPicPr>
          <p:cNvPr id="15363" name="Picture 6"/>
          <p:cNvPicPr>
            <a:picLocks noChangeAspect="1"/>
          </p:cNvPicPr>
          <p:nvPr/>
        </p:nvPicPr>
        <p:blipFill>
          <a:blip r:embed="rId2"/>
          <a:srcRect/>
          <a:stretch>
            <a:fillRect/>
          </a:stretch>
        </p:blipFill>
        <p:spPr bwMode="auto">
          <a:xfrm>
            <a:off x="5843588" y="2667000"/>
            <a:ext cx="3306762" cy="4038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ext Placeholder 16"/>
          <p:cNvSpPr>
            <a:spLocks noGrp="1"/>
          </p:cNvSpPr>
          <p:nvPr>
            <p:ph type="body" idx="1"/>
          </p:nvPr>
        </p:nvSpPr>
        <p:spPr>
          <a:xfrm>
            <a:off x="457200" y="5621338"/>
            <a:ext cx="8305800" cy="414337"/>
          </a:xfrm>
        </p:spPr>
        <p:txBody>
          <a:bodyPr/>
          <a:lstStyle/>
          <a:p>
            <a:endParaRPr lang="en-US"/>
          </a:p>
        </p:txBody>
      </p:sp>
      <p:sp>
        <p:nvSpPr>
          <p:cNvPr id="2" name="Title 1"/>
          <p:cNvSpPr>
            <a:spLocks noGrp="1"/>
          </p:cNvSpPr>
          <p:nvPr>
            <p:ph type="title"/>
          </p:nvPr>
        </p:nvSpPr>
        <p:spPr/>
        <p:txBody>
          <a:bodyPr/>
          <a:lstStyle/>
          <a:p>
            <a:pPr fontAlgn="auto">
              <a:spcAft>
                <a:spcPts val="0"/>
              </a:spcAft>
              <a:defRPr/>
            </a:pPr>
            <a:r>
              <a:rPr lang="en-US" smtClean="0">
                <a:solidFill>
                  <a:schemeClr val="accent6">
                    <a:tint val="1000"/>
                  </a:schemeClr>
                </a:solidFill>
                <a:ea typeface="+mj-ea"/>
                <a:cs typeface="+mj-cs"/>
              </a:rPr>
              <a:t>Possible Companion Pieces</a:t>
            </a:r>
            <a:endParaRPr lang="en-US" dirty="0">
              <a:solidFill>
                <a:schemeClr val="accent6">
                  <a:tint val="1000"/>
                </a:schemeClr>
              </a:solidFill>
              <a:ea typeface="+mj-ea"/>
              <a:cs typeface="+mj-cs"/>
            </a:endParaRPr>
          </a:p>
        </p:txBody>
      </p:sp>
      <p:pic>
        <p:nvPicPr>
          <p:cNvPr id="8" name="Content Placeholder 7"/>
          <p:cNvPicPr>
            <a:picLocks noGrp="1" noChangeAspect="1"/>
          </p:cNvPicPr>
          <p:nvPr>
            <p:ph sz="half" idx="4294967295"/>
          </p:nvPr>
        </p:nvPicPr>
        <p:blipFill>
          <a:blip r:embed="rId2"/>
          <a:stretch>
            <a:fillRect/>
          </a:stretch>
        </p:blipFill>
        <p:spPr>
          <a:xfrm>
            <a:off x="2057400" y="944563"/>
            <a:ext cx="2157413" cy="3216275"/>
          </a:xfrm>
          <a:effectLst>
            <a:outerShdw blurRad="292100" dist="139700" dir="2700000" algn="tl" rotWithShape="0">
              <a:srgbClr val="333333">
                <a:alpha val="65000"/>
              </a:srgbClr>
            </a:outerShdw>
          </a:effectLst>
        </p:spPr>
      </p:pic>
      <p:pic>
        <p:nvPicPr>
          <p:cNvPr id="7" name="Content Placeholder 6"/>
          <p:cNvPicPr>
            <a:picLocks noGrp="1" noChangeAspect="1"/>
          </p:cNvPicPr>
          <p:nvPr>
            <p:ph idx="4294967295"/>
          </p:nvPr>
        </p:nvPicPr>
        <p:blipFill>
          <a:blip r:embed="rId3"/>
          <a:stretch>
            <a:fillRect/>
          </a:stretch>
        </p:blipFill>
        <p:spPr>
          <a:xfrm>
            <a:off x="4343400" y="228600"/>
            <a:ext cx="2438400" cy="3857625"/>
          </a:xfrm>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4"/>
          <a:stretch>
            <a:fillRect/>
          </a:stretch>
        </p:blipFill>
        <p:spPr>
          <a:xfrm>
            <a:off x="7086600" y="1219200"/>
            <a:ext cx="1819275" cy="2971800"/>
          </a:xfrm>
          <a:prstGeom prst="rect">
            <a:avLst/>
          </a:prstGeom>
          <a:ln>
            <a:noFill/>
          </a:ln>
          <a:effectLst>
            <a:outerShdw blurRad="292100" dist="139700" dir="2700000" algn="tl" rotWithShape="0">
              <a:srgbClr val="333333">
                <a:alpha val="65000"/>
              </a:srgbClr>
            </a:outerShdw>
          </a:effectLst>
        </p:spPr>
      </p:pic>
      <p:pic>
        <p:nvPicPr>
          <p:cNvPr id="10" name="Picture 9"/>
          <p:cNvPicPr>
            <a:picLocks noChangeAspect="1"/>
          </p:cNvPicPr>
          <p:nvPr/>
        </p:nvPicPr>
        <p:blipFill>
          <a:blip r:embed="rId5"/>
          <a:stretch>
            <a:fillRect/>
          </a:stretch>
        </p:blipFill>
        <p:spPr>
          <a:xfrm>
            <a:off x="66675" y="457200"/>
            <a:ext cx="1816100" cy="27432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solidFill>
                  <a:schemeClr val="accent6">
                    <a:tint val="1000"/>
                  </a:schemeClr>
                </a:solidFill>
                <a:ea typeface="+mj-ea"/>
                <a:cs typeface="+mj-cs"/>
              </a:rPr>
              <a:t>Lesson Ideas</a:t>
            </a:r>
            <a:endParaRPr lang="en-US" dirty="0">
              <a:solidFill>
                <a:schemeClr val="accent6">
                  <a:tint val="1000"/>
                </a:schemeClr>
              </a:solidFill>
              <a:ea typeface="+mj-ea"/>
              <a:cs typeface="+mj-cs"/>
            </a:endParaRPr>
          </a:p>
        </p:txBody>
      </p:sp>
      <p:sp>
        <p:nvSpPr>
          <p:cNvPr id="5" name="Content Placeholder 4"/>
          <p:cNvSpPr>
            <a:spLocks noGrp="1"/>
          </p:cNvSpPr>
          <p:nvPr>
            <p:ph idx="1"/>
          </p:nvPr>
        </p:nvSpPr>
        <p:spPr>
          <a:xfrm>
            <a:off x="457200" y="1600200"/>
            <a:ext cx="3962400" cy="4572000"/>
          </a:xfrm>
        </p:spPr>
        <p:txBody>
          <a:bodyPr rtlCol="0">
            <a:normAutofit fontScale="77500" lnSpcReduction="20000"/>
          </a:bodyPr>
          <a:lstStyle/>
          <a:p>
            <a:pPr marL="274320" indent="-274320" fontAlgn="auto">
              <a:spcAft>
                <a:spcPts val="0"/>
              </a:spcAft>
              <a:buClr>
                <a:schemeClr val="accent1">
                  <a:lumMod val="60000"/>
                  <a:lumOff val="40000"/>
                </a:schemeClr>
              </a:buClr>
              <a:buFont typeface="Arial" pitchFamily="34" charset="0"/>
              <a:buChar char="•"/>
              <a:defRPr/>
            </a:pPr>
            <a:r>
              <a:rPr lang="en-US" dirty="0" smtClean="0">
                <a:ea typeface="+mn-ea"/>
                <a:cs typeface="+mn-cs"/>
              </a:rPr>
              <a:t>1</a:t>
            </a:r>
            <a:r>
              <a:rPr lang="en-US" dirty="0">
                <a:ea typeface="+mn-ea"/>
                <a:cs typeface="+mn-cs"/>
              </a:rPr>
              <a:t>) The Power of Words: After reading </a:t>
            </a:r>
            <a:r>
              <a:rPr lang="en-US" i="1" dirty="0">
                <a:ea typeface="+mn-ea"/>
                <a:cs typeface="+mn-cs"/>
              </a:rPr>
              <a:t>I am I</a:t>
            </a:r>
            <a:r>
              <a:rPr lang="en-US" dirty="0">
                <a:ea typeface="+mn-ea"/>
                <a:cs typeface="+mn-cs"/>
              </a:rPr>
              <a:t>, have the students find quotations from </a:t>
            </a:r>
            <a:r>
              <a:rPr lang="en-US" i="1" dirty="0">
                <a:ea typeface="+mn-ea"/>
                <a:cs typeface="+mn-cs"/>
              </a:rPr>
              <a:t>Lord of the Flies</a:t>
            </a:r>
            <a:r>
              <a:rPr lang="en-US" dirty="0">
                <a:ea typeface="+mn-ea"/>
                <a:cs typeface="+mn-cs"/>
              </a:rPr>
              <a:t> that show destruction through the power of words in the same way. On a large poster, have them draw two of the opposing characters (much like two pages in the picture book) and use powerful quotes from the novel and creative illustration to show how the power of words can destroy and tear apart. This will help students to see how powerful and destructive words may be, and to learn how to analyze the characters and better understand the plot of the novel.</a:t>
            </a:r>
            <a:br>
              <a:rPr lang="en-US" dirty="0">
                <a:ea typeface="+mn-ea"/>
                <a:cs typeface="+mn-cs"/>
              </a:rPr>
            </a:br>
            <a:r>
              <a:rPr lang="en-US" dirty="0">
                <a:ea typeface="+mn-ea"/>
                <a:cs typeface="+mn-cs"/>
              </a:rPr>
              <a:t/>
            </a:r>
            <a:br>
              <a:rPr lang="en-US" dirty="0">
                <a:ea typeface="+mn-ea"/>
                <a:cs typeface="+mn-cs"/>
              </a:rPr>
            </a:br>
            <a:endParaRPr lang="en-US" dirty="0">
              <a:ea typeface="+mn-ea"/>
              <a:cs typeface="+mn-cs"/>
            </a:endParaRPr>
          </a:p>
        </p:txBody>
      </p:sp>
      <p:pic>
        <p:nvPicPr>
          <p:cNvPr id="6" name="Picture 5"/>
          <p:cNvPicPr>
            <a:picLocks noChangeAspect="1"/>
          </p:cNvPicPr>
          <p:nvPr/>
        </p:nvPicPr>
        <p:blipFill>
          <a:blip r:embed="rId2">
            <a:extLst>
              <a:ext uri="{28A0092B-C50C-407E-A947-70E740481C1C}"/>
            </a:extLst>
          </a:blip>
          <a:stretch>
            <a:fillRect/>
          </a:stretch>
        </p:blipFill>
        <p:spPr>
          <a:xfrm>
            <a:off x="4454769" y="1524000"/>
            <a:ext cx="3957145" cy="2452077"/>
          </a:xfrm>
          <a:prstGeom prst="rect">
            <a:avLst/>
          </a:prstGeom>
          <a:ln>
            <a:noFill/>
          </a:ln>
          <a:effectLst>
            <a:softEdge rad="112500"/>
          </a:effectLst>
        </p:spPr>
      </p:pic>
      <p:sp>
        <p:nvSpPr>
          <p:cNvPr id="17412" name="TextBox 6"/>
          <p:cNvSpPr txBox="1">
            <a:spLocks noChangeArrowheads="1"/>
          </p:cNvSpPr>
          <p:nvPr/>
        </p:nvSpPr>
        <p:spPr bwMode="auto">
          <a:xfrm>
            <a:off x="4800600" y="4191000"/>
            <a:ext cx="3200400" cy="923925"/>
          </a:xfrm>
          <a:prstGeom prst="rect">
            <a:avLst/>
          </a:prstGeom>
          <a:noFill/>
          <a:ln w="9525">
            <a:noFill/>
            <a:miter lim="800000"/>
            <a:headEnd/>
            <a:tailEnd/>
          </a:ln>
        </p:spPr>
        <p:txBody>
          <a:bodyPr>
            <a:prstTxWarp prst="textNoShape">
              <a:avLst/>
            </a:prstTxWarp>
            <a:spAutoFit/>
          </a:bodyPr>
          <a:lstStyle/>
          <a:p>
            <a:pPr algn="r"/>
            <a:r>
              <a:rPr lang="en-US">
                <a:latin typeface="Arabic Typesetting" charset="0"/>
                <a:ea typeface="Arabic Typesetting" charset="0"/>
                <a:cs typeface="Arabic Typesetting" charset="0"/>
              </a:rPr>
              <a:t>"How can you expect to be rescued if you don’t put first things first and act proper?“</a:t>
            </a:r>
          </a:p>
          <a:p>
            <a:pPr algn="r"/>
            <a:r>
              <a:rPr lang="en-US">
                <a:latin typeface="Arabic Typesetting" charset="0"/>
                <a:ea typeface="Arabic Typesetting" charset="0"/>
                <a:cs typeface="Arabic Typesetting" charset="0"/>
              </a:rPr>
              <a:t>-Piggy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ea typeface="+mj-ea"/>
                <a:cs typeface="+mj-cs"/>
              </a:rPr>
              <a:t>Lesson Ideas cont.	</a:t>
            </a:r>
            <a:endParaRPr lang="en-US" dirty="0">
              <a:solidFill>
                <a:schemeClr val="accent6">
                  <a:tint val="1000"/>
                </a:schemeClr>
              </a:solidFill>
              <a:ea typeface="+mj-ea"/>
              <a:cs typeface="+mj-cs"/>
            </a:endParaRPr>
          </a:p>
        </p:txBody>
      </p:sp>
      <p:sp>
        <p:nvSpPr>
          <p:cNvPr id="18434" name="Content Placeholder 2"/>
          <p:cNvSpPr>
            <a:spLocks noGrp="1"/>
          </p:cNvSpPr>
          <p:nvPr>
            <p:ph idx="1"/>
          </p:nvPr>
        </p:nvSpPr>
        <p:spPr>
          <a:xfrm>
            <a:off x="457200" y="1600200"/>
            <a:ext cx="3352800" cy="4525963"/>
          </a:xfrm>
        </p:spPr>
        <p:txBody>
          <a:bodyPr/>
          <a:lstStyle/>
          <a:p>
            <a:r>
              <a:rPr lang="en-US"/>
              <a:t>2) After reading the book </a:t>
            </a:r>
            <a:r>
              <a:rPr lang="en-US" i="1"/>
              <a:t>I am I, </a:t>
            </a:r>
            <a:r>
              <a:rPr lang="en-US"/>
              <a:t>have students write a “poem for two voices” that includes characters from </a:t>
            </a:r>
            <a:r>
              <a:rPr lang="en-US" i="1"/>
              <a:t>Lord of the Flies.</a:t>
            </a:r>
            <a:endParaRPr lang="en-US"/>
          </a:p>
        </p:txBody>
      </p:sp>
      <p:pic>
        <p:nvPicPr>
          <p:cNvPr id="4" name="Picture 3"/>
          <p:cNvPicPr>
            <a:picLocks noChangeAspect="1"/>
          </p:cNvPicPr>
          <p:nvPr/>
        </p:nvPicPr>
        <p:blipFill>
          <a:blip r:embed="rId2">
            <a:extLst>
              <a:ext uri="{28A0092B-C50C-407E-A947-70E740481C1C}"/>
            </a:extLst>
          </a:blip>
          <a:stretch>
            <a:fillRect/>
          </a:stretch>
        </p:blipFill>
        <p:spPr>
          <a:xfrm>
            <a:off x="304800" y="4038600"/>
            <a:ext cx="4114800" cy="25321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436" name="Picture 4"/>
          <p:cNvPicPr>
            <a:picLocks noChangeAspect="1"/>
          </p:cNvPicPr>
          <p:nvPr/>
        </p:nvPicPr>
        <p:blipFill>
          <a:blip r:embed="rId3"/>
          <a:srcRect/>
          <a:stretch>
            <a:fillRect/>
          </a:stretch>
        </p:blipFill>
        <p:spPr bwMode="auto">
          <a:xfrm>
            <a:off x="4648200" y="1371600"/>
            <a:ext cx="2459038" cy="3657600"/>
          </a:xfrm>
          <a:prstGeom prst="rect">
            <a:avLst/>
          </a:prstGeom>
          <a:noFill/>
          <a:ln w="9525">
            <a:noFill/>
            <a:miter lim="800000"/>
            <a:headEnd/>
            <a:tailEnd/>
          </a:ln>
        </p:spPr>
      </p:pic>
      <p:sp>
        <p:nvSpPr>
          <p:cNvPr id="18437" name="TextBox 5"/>
          <p:cNvSpPr txBox="1">
            <a:spLocks noChangeArrowheads="1"/>
          </p:cNvSpPr>
          <p:nvPr/>
        </p:nvSpPr>
        <p:spPr bwMode="auto">
          <a:xfrm>
            <a:off x="4724400" y="5181600"/>
            <a:ext cx="3505200" cy="923925"/>
          </a:xfrm>
          <a:prstGeom prst="rect">
            <a:avLst/>
          </a:prstGeom>
          <a:noFill/>
          <a:ln w="9525">
            <a:noFill/>
            <a:miter lim="800000"/>
            <a:headEnd/>
            <a:tailEnd/>
          </a:ln>
        </p:spPr>
        <p:txBody>
          <a:bodyPr>
            <a:prstTxWarp prst="textNoShape">
              <a:avLst/>
            </a:prstTxWarp>
            <a:spAutoFit/>
          </a:bodyPr>
          <a:lstStyle/>
          <a:p>
            <a:r>
              <a:rPr lang="en-US">
                <a:latin typeface="Tw Cen MT" charset="0"/>
              </a:rPr>
              <a:t>For more ideas on Poems for two voices, check out Paul Fleischman’s book.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6">
                    <a:tint val="1000"/>
                  </a:schemeClr>
                </a:solidFill>
                <a:ea typeface="+mj-ea"/>
                <a:cs typeface="+mj-cs"/>
              </a:rPr>
              <a:t>Lesson Ideas cont.	</a:t>
            </a:r>
            <a:endParaRPr lang="en-US" dirty="0">
              <a:solidFill>
                <a:schemeClr val="accent6">
                  <a:tint val="1000"/>
                </a:schemeClr>
              </a:solidFill>
              <a:ea typeface="+mj-ea"/>
              <a:cs typeface="+mj-cs"/>
            </a:endParaRPr>
          </a:p>
        </p:txBody>
      </p:sp>
      <p:sp>
        <p:nvSpPr>
          <p:cNvPr id="3" name="Content Placeholder 2"/>
          <p:cNvSpPr>
            <a:spLocks noGrp="1"/>
          </p:cNvSpPr>
          <p:nvPr>
            <p:ph idx="1"/>
          </p:nvPr>
        </p:nvSpPr>
        <p:spPr>
          <a:xfrm>
            <a:off x="457200" y="1600200"/>
            <a:ext cx="3505200" cy="4525963"/>
          </a:xfrm>
        </p:spPr>
        <p:txBody>
          <a:bodyPr rtlCol="0">
            <a:normAutofit fontScale="92500" lnSpcReduction="10000"/>
          </a:bodyPr>
          <a:lstStyle/>
          <a:p>
            <a:pPr marL="274320" indent="-274320" fontAlgn="auto">
              <a:spcAft>
                <a:spcPts val="0"/>
              </a:spcAft>
              <a:buClr>
                <a:schemeClr val="accent1">
                  <a:lumMod val="60000"/>
                  <a:lumOff val="40000"/>
                </a:schemeClr>
              </a:buClr>
              <a:buFont typeface="Arial" pitchFamily="34" charset="0"/>
              <a:buChar char="•"/>
              <a:defRPr/>
            </a:pPr>
            <a:r>
              <a:rPr lang="en-US" dirty="0">
                <a:ea typeface="+mn-ea"/>
                <a:cs typeface="+mn-cs"/>
              </a:rPr>
              <a:t>3) Have students list words that become dragons (i.e. I hate you, I’ll never forgive you, etc.) as well as words that grow into flowers (i.e. I love you, I forgive you, thank you). Hold a discussion where students brainstorm examples of the destructive and constructive power of </a:t>
            </a:r>
            <a:r>
              <a:rPr lang="en-US" dirty="0" smtClean="0">
                <a:ea typeface="+mn-ea"/>
                <a:cs typeface="+mn-cs"/>
              </a:rPr>
              <a:t>words. Talk </a:t>
            </a:r>
            <a:r>
              <a:rPr lang="en-US" dirty="0">
                <a:ea typeface="+mn-ea"/>
                <a:cs typeface="+mn-cs"/>
              </a:rPr>
              <a:t>about the destructive power of words in </a:t>
            </a:r>
            <a:r>
              <a:rPr lang="en-US" i="1" dirty="0">
                <a:ea typeface="+mn-ea"/>
                <a:cs typeface="+mn-cs"/>
              </a:rPr>
              <a:t>Lord of the Flies.</a:t>
            </a:r>
            <a:endParaRPr lang="en-US" dirty="0">
              <a:ea typeface="+mn-ea"/>
              <a:cs typeface="+mn-cs"/>
            </a:endParaRPr>
          </a:p>
        </p:txBody>
      </p:sp>
      <p:pic>
        <p:nvPicPr>
          <p:cNvPr id="4" name="Picture 3"/>
          <p:cNvPicPr>
            <a:picLocks noChangeAspect="1"/>
          </p:cNvPicPr>
          <p:nvPr/>
        </p:nvPicPr>
        <p:blipFill>
          <a:blip r:embed="rId2" cstate="print">
            <a:extLst>
              <a:ext uri="{28A0092B-C50C-407E-A947-70E740481C1C}"/>
            </a:extLst>
          </a:blip>
          <a:stretch>
            <a:fillRect/>
          </a:stretch>
        </p:blipFill>
        <p:spPr>
          <a:xfrm>
            <a:off x="4267200" y="1421423"/>
            <a:ext cx="3733800" cy="4664086"/>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ext Placeholder 4"/>
          <p:cNvSpPr>
            <a:spLocks noGrp="1"/>
          </p:cNvSpPr>
          <p:nvPr>
            <p:ph type="body" idx="1"/>
          </p:nvPr>
        </p:nvSpPr>
        <p:spPr>
          <a:xfrm>
            <a:off x="457200" y="5621338"/>
            <a:ext cx="8305800" cy="414337"/>
          </a:xfrm>
        </p:spPr>
        <p:txBody>
          <a:bodyPr/>
          <a:lstStyle/>
          <a:p>
            <a:endParaRPr lang="en-US"/>
          </a:p>
        </p:txBody>
      </p:sp>
      <p:sp>
        <p:nvSpPr>
          <p:cNvPr id="4" name="Title 3"/>
          <p:cNvSpPr>
            <a:spLocks noGrp="1"/>
          </p:cNvSpPr>
          <p:nvPr>
            <p:ph type="title"/>
          </p:nvPr>
        </p:nvSpPr>
        <p:spPr/>
        <p:txBody>
          <a:bodyPr/>
          <a:lstStyle/>
          <a:p>
            <a:pPr fontAlgn="auto">
              <a:spcAft>
                <a:spcPts val="0"/>
              </a:spcAft>
              <a:defRPr/>
            </a:pPr>
            <a:r>
              <a:rPr lang="en-US" i="1" dirty="0" smtClean="0">
                <a:solidFill>
                  <a:schemeClr val="accent6">
                    <a:tint val="1000"/>
                  </a:schemeClr>
                </a:solidFill>
                <a:ea typeface="+mj-ea"/>
                <a:cs typeface="+mj-cs"/>
              </a:rPr>
              <a:t>fin</a:t>
            </a:r>
            <a:endParaRPr lang="en-US" i="1" dirty="0">
              <a:solidFill>
                <a:schemeClr val="accent6">
                  <a:tint val="1000"/>
                </a:schemeClr>
              </a:solidFill>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1221</TotalTime>
  <Words>279</Words>
  <Application>Microsoft Office PowerPoint</Application>
  <PresentationFormat>On-screen Show (4:3)</PresentationFormat>
  <Paragraphs>14</Paragraphs>
  <Slides>8</Slides>
  <Notes>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8</vt:i4>
      </vt:variant>
    </vt:vector>
  </HeadingPairs>
  <TitlesOfParts>
    <vt:vector size="14" baseType="lpstr">
      <vt:lpstr>Tw Cen MT</vt:lpstr>
      <vt:lpstr>ＭＳ Ｐゴシック</vt:lpstr>
      <vt:lpstr>Arial</vt:lpstr>
      <vt:lpstr>Calibri</vt:lpstr>
      <vt:lpstr>Arabic Typesetting</vt:lpstr>
      <vt:lpstr>Thatch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Open Access Computer Labs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HTRSC</dc:creator>
  <cp:lastModifiedBy>Aisling Beecher</cp:lastModifiedBy>
  <cp:revision>5</cp:revision>
  <dcterms:created xsi:type="dcterms:W3CDTF">2010-11-29T16:22:21Z</dcterms:created>
  <dcterms:modified xsi:type="dcterms:W3CDTF">2013-06-28T22:11:22Z</dcterms:modified>
</cp:coreProperties>
</file>